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sldIdLst>
    <p:sldId id="266" r:id="rId2"/>
    <p:sldId id="256" r:id="rId3"/>
    <p:sldId id="263" r:id="rId4"/>
    <p:sldId id="257" r:id="rId5"/>
    <p:sldId id="258" r:id="rId6"/>
    <p:sldId id="259" r:id="rId7"/>
    <p:sldId id="260" r:id="rId8"/>
    <p:sldId id="261" r:id="rId9"/>
    <p:sldId id="262" r:id="rId10"/>
    <p:sldId id="264" r:id="rId11"/>
    <p:sldId id="265" r:id="rId12"/>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1440"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79554" name="Group 2"/>
          <p:cNvGrpSpPr>
            <a:grpSpLocks/>
          </p:cNvGrpSpPr>
          <p:nvPr/>
        </p:nvGrpSpPr>
        <p:grpSpPr bwMode="auto">
          <a:xfrm>
            <a:off x="0" y="0"/>
            <a:ext cx="8805863" cy="6858000"/>
            <a:chOff x="0" y="0"/>
            <a:chExt cx="5547" cy="4320"/>
          </a:xfrm>
        </p:grpSpPr>
        <p:grpSp>
          <p:nvGrpSpPr>
            <p:cNvPr id="279555" name="Group 3"/>
            <p:cNvGrpSpPr>
              <a:grpSpLocks/>
            </p:cNvGrpSpPr>
            <p:nvPr userDrawn="1"/>
          </p:nvGrpSpPr>
          <p:grpSpPr bwMode="auto">
            <a:xfrm rot="-215207">
              <a:off x="3690" y="234"/>
              <a:ext cx="1857" cy="3625"/>
              <a:chOff x="3010" y="778"/>
              <a:chExt cx="1857" cy="3625"/>
            </a:xfrm>
          </p:grpSpPr>
          <p:sp>
            <p:nvSpPr>
              <p:cNvPr id="279556" name="Freeform 4"/>
              <p:cNvSpPr>
                <a:spLocks/>
              </p:cNvSpPr>
              <p:nvPr userDrawn="1"/>
            </p:nvSpPr>
            <p:spPr bwMode="ltGray">
              <a:xfrm rot="12185230" flipV="1">
                <a:off x="3534" y="778"/>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endParaRPr lang="ru-RU"/>
              </a:p>
            </p:txBody>
          </p:sp>
          <p:sp>
            <p:nvSpPr>
              <p:cNvPr id="279557" name="Freeform 5"/>
              <p:cNvSpPr>
                <a:spLocks/>
              </p:cNvSpPr>
              <p:nvPr userDrawn="1"/>
            </p:nvSpPr>
            <p:spPr bwMode="ltGray">
              <a:xfrm rot="12185230" flipV="1">
                <a:off x="4029" y="1802"/>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endParaRPr lang="ru-RU"/>
              </a:p>
            </p:txBody>
          </p:sp>
          <p:sp>
            <p:nvSpPr>
              <p:cNvPr id="279558" name="Freeform 6"/>
              <p:cNvSpPr>
                <a:spLocks/>
              </p:cNvSpPr>
              <p:nvPr userDrawn="1"/>
            </p:nvSpPr>
            <p:spPr bwMode="ltGray">
              <a:xfrm rot="12185230" flipV="1">
                <a:off x="3639" y="2167"/>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endParaRPr lang="ru-RU"/>
              </a:p>
            </p:txBody>
          </p:sp>
          <p:sp>
            <p:nvSpPr>
              <p:cNvPr id="279559" name="Freeform 7"/>
              <p:cNvSpPr>
                <a:spLocks/>
              </p:cNvSpPr>
              <p:nvPr userDrawn="1"/>
            </p:nvSpPr>
            <p:spPr bwMode="ltGray">
              <a:xfrm rot="12185230" flipV="1">
                <a:off x="3979" y="977"/>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endParaRPr lang="ru-RU"/>
              </a:p>
            </p:txBody>
          </p:sp>
          <p:sp>
            <p:nvSpPr>
              <p:cNvPr id="279560" name="Freeform 8"/>
              <p:cNvSpPr>
                <a:spLocks/>
              </p:cNvSpPr>
              <p:nvPr userDrawn="1"/>
            </p:nvSpPr>
            <p:spPr bwMode="ltGray">
              <a:xfrm rot="12185230" flipV="1">
                <a:off x="3845"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endParaRPr lang="ru-RU"/>
              </a:p>
            </p:txBody>
          </p:sp>
          <p:sp>
            <p:nvSpPr>
              <p:cNvPr id="279561" name="Freeform 9"/>
              <p:cNvSpPr>
                <a:spLocks/>
              </p:cNvSpPr>
              <p:nvPr userDrawn="1"/>
            </p:nvSpPr>
            <p:spPr bwMode="ltGray">
              <a:xfrm rot="12185230" flipV="1">
                <a:off x="3895" y="1325"/>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endParaRPr lang="ru-RU"/>
              </a:p>
            </p:txBody>
          </p:sp>
          <p:sp>
            <p:nvSpPr>
              <p:cNvPr id="279562" name="Freeform 10"/>
              <p:cNvSpPr>
                <a:spLocks/>
              </p:cNvSpPr>
              <p:nvPr userDrawn="1"/>
            </p:nvSpPr>
            <p:spPr bwMode="ltGray">
              <a:xfrm rot="12185230" flipV="1">
                <a:off x="3010"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endParaRPr lang="ru-RU"/>
              </a:p>
            </p:txBody>
          </p:sp>
        </p:grpSp>
        <p:sp>
          <p:nvSpPr>
            <p:cNvPr id="279563"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endParaRPr lang="ru-RU"/>
            </a:p>
          </p:txBody>
        </p:sp>
        <p:sp>
          <p:nvSpPr>
            <p:cNvPr id="279564"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endParaRPr lang="ru-RU"/>
            </a:p>
          </p:txBody>
        </p:sp>
        <p:sp>
          <p:nvSpPr>
            <p:cNvPr id="279565"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endParaRPr lang="ru-RU"/>
            </a:p>
          </p:txBody>
        </p:sp>
        <p:sp>
          <p:nvSpPr>
            <p:cNvPr id="279566"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endParaRPr lang="ru-RU"/>
            </a:p>
          </p:txBody>
        </p:sp>
        <p:sp>
          <p:nvSpPr>
            <p:cNvPr id="279567"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endParaRPr lang="ru-RU"/>
            </a:p>
          </p:txBody>
        </p:sp>
        <p:sp>
          <p:nvSpPr>
            <p:cNvPr id="279568"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endParaRPr lang="ru-RU"/>
            </a:p>
          </p:txBody>
        </p:sp>
        <p:grpSp>
          <p:nvGrpSpPr>
            <p:cNvPr id="279569" name="Group 17"/>
            <p:cNvGrpSpPr>
              <a:grpSpLocks/>
            </p:cNvGrpSpPr>
            <p:nvPr userDrawn="1"/>
          </p:nvGrpSpPr>
          <p:grpSpPr bwMode="auto">
            <a:xfrm rot="3220060">
              <a:off x="2631" y="754"/>
              <a:ext cx="569" cy="637"/>
              <a:chOff x="1727" y="866"/>
              <a:chExt cx="129" cy="157"/>
            </a:xfrm>
          </p:grpSpPr>
          <p:sp>
            <p:nvSpPr>
              <p:cNvPr id="279570"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ru-RU"/>
              </a:p>
            </p:txBody>
          </p:sp>
          <p:sp>
            <p:nvSpPr>
              <p:cNvPr id="279571"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ru-RU"/>
              </a:p>
            </p:txBody>
          </p:sp>
          <p:sp>
            <p:nvSpPr>
              <p:cNvPr id="279572"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ru-RU"/>
              </a:p>
            </p:txBody>
          </p:sp>
        </p:grpSp>
        <p:grpSp>
          <p:nvGrpSpPr>
            <p:cNvPr id="279573" name="Group 21"/>
            <p:cNvGrpSpPr>
              <a:grpSpLocks/>
            </p:cNvGrpSpPr>
            <p:nvPr userDrawn="1"/>
          </p:nvGrpSpPr>
          <p:grpSpPr bwMode="auto">
            <a:xfrm rot="-6691250">
              <a:off x="3637" y="132"/>
              <a:ext cx="356" cy="607"/>
              <a:chOff x="1727" y="866"/>
              <a:chExt cx="129" cy="157"/>
            </a:xfrm>
          </p:grpSpPr>
          <p:sp>
            <p:nvSpPr>
              <p:cNvPr id="279574" name="Freeform 22"/>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ru-RU"/>
              </a:p>
            </p:txBody>
          </p:sp>
          <p:sp>
            <p:nvSpPr>
              <p:cNvPr id="279575" name="Freeform 23"/>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ru-RU"/>
              </a:p>
            </p:txBody>
          </p:sp>
          <p:sp>
            <p:nvSpPr>
              <p:cNvPr id="279576" name="Freeform 24"/>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ru-RU"/>
              </a:p>
            </p:txBody>
          </p:sp>
        </p:grpSp>
        <p:grpSp>
          <p:nvGrpSpPr>
            <p:cNvPr id="279577" name="Group 25"/>
            <p:cNvGrpSpPr>
              <a:grpSpLocks/>
            </p:cNvGrpSpPr>
            <p:nvPr userDrawn="1"/>
          </p:nvGrpSpPr>
          <p:grpSpPr bwMode="auto">
            <a:xfrm rot="-13075160">
              <a:off x="668" y="3321"/>
              <a:ext cx="501" cy="502"/>
              <a:chOff x="1727" y="866"/>
              <a:chExt cx="129" cy="157"/>
            </a:xfrm>
          </p:grpSpPr>
          <p:sp>
            <p:nvSpPr>
              <p:cNvPr id="279578" name="Freeform 26"/>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ru-RU"/>
              </a:p>
            </p:txBody>
          </p:sp>
          <p:sp>
            <p:nvSpPr>
              <p:cNvPr id="279579" name="Freeform 27"/>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ru-RU"/>
              </a:p>
            </p:txBody>
          </p:sp>
          <p:sp>
            <p:nvSpPr>
              <p:cNvPr id="279580" name="Freeform 28"/>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ru-RU"/>
              </a:p>
            </p:txBody>
          </p:sp>
        </p:grpSp>
        <p:grpSp>
          <p:nvGrpSpPr>
            <p:cNvPr id="279581" name="Group 29"/>
            <p:cNvGrpSpPr>
              <a:grpSpLocks/>
            </p:cNvGrpSpPr>
            <p:nvPr userDrawn="1"/>
          </p:nvGrpSpPr>
          <p:grpSpPr bwMode="auto">
            <a:xfrm rot="4106450" flipH="1">
              <a:off x="393" y="262"/>
              <a:ext cx="709" cy="892"/>
              <a:chOff x="1727" y="866"/>
              <a:chExt cx="129" cy="157"/>
            </a:xfrm>
          </p:grpSpPr>
          <p:sp>
            <p:nvSpPr>
              <p:cNvPr id="279582"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ru-RU"/>
              </a:p>
            </p:txBody>
          </p:sp>
          <p:sp>
            <p:nvSpPr>
              <p:cNvPr id="279583"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ru-RU"/>
              </a:p>
            </p:txBody>
          </p:sp>
          <p:sp>
            <p:nvSpPr>
              <p:cNvPr id="279584"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ru-RU"/>
              </a:p>
            </p:txBody>
          </p:sp>
        </p:grpSp>
        <p:grpSp>
          <p:nvGrpSpPr>
            <p:cNvPr id="279585" name="Group 33"/>
            <p:cNvGrpSpPr>
              <a:grpSpLocks/>
            </p:cNvGrpSpPr>
            <p:nvPr userDrawn="1"/>
          </p:nvGrpSpPr>
          <p:grpSpPr bwMode="auto">
            <a:xfrm rot="10015322" flipH="1">
              <a:off x="4625" y="2382"/>
              <a:ext cx="709" cy="892"/>
              <a:chOff x="1727" y="866"/>
              <a:chExt cx="129" cy="157"/>
            </a:xfrm>
          </p:grpSpPr>
          <p:sp>
            <p:nvSpPr>
              <p:cNvPr id="279586"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ru-RU"/>
              </a:p>
            </p:txBody>
          </p:sp>
          <p:sp>
            <p:nvSpPr>
              <p:cNvPr id="279587"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ru-RU"/>
              </a:p>
            </p:txBody>
          </p:sp>
          <p:sp>
            <p:nvSpPr>
              <p:cNvPr id="279588"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ru-RU"/>
              </a:p>
            </p:txBody>
          </p:sp>
        </p:grpSp>
        <p:sp>
          <p:nvSpPr>
            <p:cNvPr id="279589"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endParaRPr lang="ru-RU"/>
            </a:p>
          </p:txBody>
        </p:sp>
        <p:sp>
          <p:nvSpPr>
            <p:cNvPr id="279590"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endParaRPr lang="ru-RU"/>
            </a:p>
          </p:txBody>
        </p:sp>
        <p:sp>
          <p:nvSpPr>
            <p:cNvPr id="279591"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endParaRPr lang="ru-RU"/>
            </a:p>
          </p:txBody>
        </p:sp>
        <p:sp>
          <p:nvSpPr>
            <p:cNvPr id="279592"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endParaRPr lang="ru-RU"/>
            </a:p>
          </p:txBody>
        </p:sp>
        <p:sp>
          <p:nvSpPr>
            <p:cNvPr id="279593"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endParaRPr lang="ru-RU"/>
            </a:p>
          </p:txBody>
        </p:sp>
        <p:sp>
          <p:nvSpPr>
            <p:cNvPr id="279594"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endParaRPr lang="ru-RU"/>
            </a:p>
          </p:txBody>
        </p:sp>
        <p:sp>
          <p:nvSpPr>
            <p:cNvPr id="279595"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endParaRPr lang="ru-RU"/>
            </a:p>
          </p:txBody>
        </p:sp>
      </p:grpSp>
      <p:sp>
        <p:nvSpPr>
          <p:cNvPr id="279596" name="Rectangle 44"/>
          <p:cNvSpPr>
            <a:spLocks noGrp="1" noChangeArrowheads="1"/>
          </p:cNvSpPr>
          <p:nvPr>
            <p:ph type="dt" sz="half" idx="2"/>
          </p:nvPr>
        </p:nvSpPr>
        <p:spPr>
          <a:xfrm>
            <a:off x="457200" y="6248400"/>
            <a:ext cx="2133600" cy="457200"/>
          </a:xfrm>
        </p:spPr>
        <p:txBody>
          <a:bodyPr/>
          <a:lstStyle>
            <a:lvl1pPr>
              <a:defRPr/>
            </a:lvl1pPr>
          </a:lstStyle>
          <a:p>
            <a:endParaRPr lang="ru-RU"/>
          </a:p>
        </p:txBody>
      </p:sp>
      <p:sp>
        <p:nvSpPr>
          <p:cNvPr id="279597" name="Rectangle 45"/>
          <p:cNvSpPr>
            <a:spLocks noGrp="1" noChangeArrowheads="1"/>
          </p:cNvSpPr>
          <p:nvPr>
            <p:ph type="ftr" sz="quarter" idx="3"/>
          </p:nvPr>
        </p:nvSpPr>
        <p:spPr/>
        <p:txBody>
          <a:bodyPr/>
          <a:lstStyle>
            <a:lvl1pPr>
              <a:defRPr/>
            </a:lvl1pPr>
          </a:lstStyle>
          <a:p>
            <a:endParaRPr lang="ru-RU"/>
          </a:p>
        </p:txBody>
      </p:sp>
      <p:sp>
        <p:nvSpPr>
          <p:cNvPr id="279598" name="Rectangle 46"/>
          <p:cNvSpPr>
            <a:spLocks noGrp="1" noChangeArrowheads="1"/>
          </p:cNvSpPr>
          <p:nvPr>
            <p:ph type="sldNum" sz="quarter" idx="4"/>
          </p:nvPr>
        </p:nvSpPr>
        <p:spPr/>
        <p:txBody>
          <a:bodyPr/>
          <a:lstStyle>
            <a:lvl1pPr>
              <a:defRPr/>
            </a:lvl1pPr>
          </a:lstStyle>
          <a:p>
            <a:fld id="{0A7DDD86-67D4-4290-8C44-3AD276D7BDC7}" type="slidenum">
              <a:rPr lang="ru-RU"/>
              <a:pPr/>
              <a:t>‹#›</a:t>
            </a:fld>
            <a:endParaRPr lang="ru-RU"/>
          </a:p>
        </p:txBody>
      </p:sp>
      <p:sp>
        <p:nvSpPr>
          <p:cNvPr id="279599" name="Rectangle 47"/>
          <p:cNvSpPr>
            <a:spLocks noGrp="1" noChangeArrowheads="1"/>
          </p:cNvSpPr>
          <p:nvPr>
            <p:ph type="ctrTitle"/>
          </p:nvPr>
        </p:nvSpPr>
        <p:spPr>
          <a:xfrm>
            <a:off x="2455863" y="596900"/>
            <a:ext cx="6192837" cy="3581400"/>
          </a:xfrm>
        </p:spPr>
        <p:txBody>
          <a:bodyPr/>
          <a:lstStyle>
            <a:lvl1pPr>
              <a:defRPr/>
            </a:lvl1pPr>
          </a:lstStyle>
          <a:p>
            <a:r>
              <a:rPr lang="ru-RU"/>
              <a:t>Образец заголовка</a:t>
            </a:r>
          </a:p>
        </p:txBody>
      </p:sp>
      <p:sp>
        <p:nvSpPr>
          <p:cNvPr id="279600" name="Rectangle 48"/>
          <p:cNvSpPr>
            <a:spLocks noGrp="1" noChangeArrowheads="1"/>
          </p:cNvSpPr>
          <p:nvPr>
            <p:ph type="subTitle" idx="1"/>
          </p:nvPr>
        </p:nvSpPr>
        <p:spPr>
          <a:xfrm>
            <a:off x="2489200" y="4279900"/>
            <a:ext cx="6146800" cy="1485900"/>
          </a:xfrm>
        </p:spPr>
        <p:txBody>
          <a:bodyPr/>
          <a:lstStyle>
            <a:lvl1pPr marL="0" indent="0" algn="ctr">
              <a:buFontTx/>
              <a:buNone/>
              <a:defRPr/>
            </a:lvl1pPr>
          </a:lstStyle>
          <a:p>
            <a:r>
              <a:rPr lang="ru-RU"/>
              <a:t>Образец подзаголовка</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79599"/>
                                        </p:tgtEl>
                                        <p:attrNameLst>
                                          <p:attrName>style.visibility</p:attrName>
                                        </p:attrNameLst>
                                      </p:cBhvr>
                                      <p:to>
                                        <p:strVal val="visible"/>
                                      </p:to>
                                    </p:set>
                                    <p:anim calcmode="lin" valueType="num">
                                      <p:cBhvr>
                                        <p:cTn id="7" dur="1000" fill="hold"/>
                                        <p:tgtEl>
                                          <p:spTgt spid="279599"/>
                                        </p:tgtEl>
                                        <p:attrNameLst>
                                          <p:attrName>ppt_w</p:attrName>
                                        </p:attrNameLst>
                                      </p:cBhvr>
                                      <p:tavLst>
                                        <p:tav tm="0">
                                          <p:val>
                                            <p:strVal val="#ppt_w+.3"/>
                                          </p:val>
                                        </p:tav>
                                        <p:tav tm="100000">
                                          <p:val>
                                            <p:strVal val="#ppt_w"/>
                                          </p:val>
                                        </p:tav>
                                      </p:tavLst>
                                    </p:anim>
                                    <p:anim calcmode="lin" valueType="num">
                                      <p:cBhvr>
                                        <p:cTn id="8" dur="1000" fill="hold"/>
                                        <p:tgtEl>
                                          <p:spTgt spid="279599"/>
                                        </p:tgtEl>
                                        <p:attrNameLst>
                                          <p:attrName>ppt_h</p:attrName>
                                        </p:attrNameLst>
                                      </p:cBhvr>
                                      <p:tavLst>
                                        <p:tav tm="0">
                                          <p:val>
                                            <p:strVal val="#ppt_h"/>
                                          </p:val>
                                        </p:tav>
                                        <p:tav tm="100000">
                                          <p:val>
                                            <p:strVal val="#ppt_h"/>
                                          </p:val>
                                        </p:tav>
                                      </p:tavLst>
                                    </p:anim>
                                    <p:animEffect transition="in" filter="fade">
                                      <p:cBhvr>
                                        <p:cTn id="9" dur="1000"/>
                                        <p:tgtEl>
                                          <p:spTgt spid="279599"/>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79600">
                                            <p:txEl>
                                              <p:pRg st="0" end="0"/>
                                            </p:txEl>
                                          </p:spTgt>
                                        </p:tgtEl>
                                        <p:attrNameLst>
                                          <p:attrName>style.visibility</p:attrName>
                                        </p:attrNameLst>
                                      </p:cBhvr>
                                      <p:to>
                                        <p:strVal val="visible"/>
                                      </p:to>
                                    </p:set>
                                    <p:anim calcmode="lin" valueType="num">
                                      <p:cBhvr>
                                        <p:cTn id="14" dur="1000" fill="hold"/>
                                        <p:tgtEl>
                                          <p:spTgt spid="279600">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79600">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796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99" grpId="0"/>
      <p:bldP spid="279600" grpId="0" build="p">
        <p:tmplLst>
          <p:tmpl lvl="1">
            <p:tnLst>
              <p:par>
                <p:cTn presetID="50" presetClass="entr" presetSubtype="0" decel="100000" fill="hold" nodeType="clickEffect">
                  <p:stCondLst>
                    <p:cond delay="0"/>
                  </p:stCondLst>
                  <p:childTnLst>
                    <p:set>
                      <p:cBhvr>
                        <p:cTn dur="1" fill="hold">
                          <p:stCondLst>
                            <p:cond delay="0"/>
                          </p:stCondLst>
                        </p:cTn>
                        <p:tgtEl>
                          <p:spTgt spid="279600"/>
                        </p:tgtEl>
                        <p:attrNameLst>
                          <p:attrName>style.visibility</p:attrName>
                        </p:attrNameLst>
                      </p:cBhvr>
                      <p:to>
                        <p:strVal val="visible"/>
                      </p:to>
                    </p:set>
                    <p:anim calcmode="lin" valueType="num">
                      <p:cBhvr>
                        <p:cTn dur="1000" fill="hold"/>
                        <p:tgtEl>
                          <p:spTgt spid="279600"/>
                        </p:tgtEl>
                        <p:attrNameLst>
                          <p:attrName>ppt_w</p:attrName>
                        </p:attrNameLst>
                      </p:cBhvr>
                      <p:tavLst>
                        <p:tav tm="0">
                          <p:val>
                            <p:strVal val="#ppt_w+.3"/>
                          </p:val>
                        </p:tav>
                        <p:tav tm="100000">
                          <p:val>
                            <p:strVal val="#ppt_w"/>
                          </p:val>
                        </p:tav>
                      </p:tavLst>
                    </p:anim>
                    <p:anim calcmode="lin" valueType="num">
                      <p:cBhvr>
                        <p:cTn dur="1000" fill="hold"/>
                        <p:tgtEl>
                          <p:spTgt spid="279600"/>
                        </p:tgtEl>
                        <p:attrNameLst>
                          <p:attrName>ppt_h</p:attrName>
                        </p:attrNameLst>
                      </p:cBhvr>
                      <p:tavLst>
                        <p:tav tm="0">
                          <p:val>
                            <p:strVal val="#ppt_h"/>
                          </p:val>
                        </p:tav>
                        <p:tav tm="100000">
                          <p:val>
                            <p:strVal val="#ppt_h"/>
                          </p:val>
                        </p:tav>
                      </p:tavLst>
                    </p:anim>
                    <p:animEffect transition="in" filter="fade">
                      <p:cBhvr>
                        <p:cTn dur="1000"/>
                        <p:tgtEl>
                          <p:spTgt spid="27960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F8BED7B-78F6-4628-9792-9DC5664AEDB8}" type="slidenum">
              <a:rPr lang="ru-RU"/>
              <a:pPr/>
              <a:t>‹#›</a:t>
            </a:fld>
            <a:endParaRPr lang="ru-RU"/>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C686A778-FE31-49FE-A64D-568EB628B3E5}" type="slidenum">
              <a:rPr lang="ru-RU"/>
              <a:pPr/>
              <a:t>‹#›</a:t>
            </a:fld>
            <a:endParaRPr lang="ru-RU"/>
          </a:p>
        </p:txBody>
      </p:sp>
    </p:spTree>
  </p:cSld>
  <p:clrMapOvr>
    <a:masterClrMapping/>
  </p:clrMapOvr>
  <p:transition>
    <p:split orient="vert"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457200" y="1600200"/>
            <a:ext cx="8229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57200" y="3903663"/>
            <a:ext cx="8229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ru-RU"/>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93EB0888-BEF4-4AA5-A0F1-44F07D10667E}" type="slidenum">
              <a:rPr lang="ru-RU"/>
              <a:pPr/>
              <a:t>‹#›</a:t>
            </a:fld>
            <a:endParaRPr lang="ru-RU"/>
          </a:p>
        </p:txBody>
      </p:sp>
    </p:spTree>
  </p:cSld>
  <p:clrMapOvr>
    <a:masterClrMapping/>
  </p:clrMapOvr>
  <p:transition>
    <p:split orient="ver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457200" y="1600200"/>
            <a:ext cx="40386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lipArt Placeholder 3"/>
          <p:cNvSpPr>
            <a:spLocks noGrp="1"/>
          </p:cNvSpPr>
          <p:nvPr>
            <p:ph type="clipArt" sz="half" idx="2"/>
          </p:nvPr>
        </p:nvSpPr>
        <p:spPr>
          <a:xfrm>
            <a:off x="4648200" y="1600200"/>
            <a:ext cx="4038600" cy="4456113"/>
          </a:xfrm>
        </p:spPr>
        <p:txBody>
          <a:bodyPr/>
          <a:lstStyle/>
          <a:p>
            <a:endParaRPr lang="ru-RU"/>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ru-RU"/>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AAAA6CC8-13D9-4760-890C-85E16958AFC2}" type="slidenum">
              <a:rPr lang="ru-RU"/>
              <a:pPr/>
              <a:t>‹#›</a:t>
            </a:fld>
            <a:endParaRPr lang="ru-RU"/>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75EB7641-8A06-4BBA-83D8-DB213B7760FA}" type="slidenum">
              <a:rPr lang="ru-RU"/>
              <a:pPr/>
              <a:t>‹#›</a:t>
            </a:fld>
            <a:endParaRPr lang="ru-RU"/>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017233F0-4894-4B19-9AEB-AA044704F385}" type="slidenum">
              <a:rPr lang="ru-RU"/>
              <a:pPr/>
              <a:t>‹#›</a:t>
            </a:fld>
            <a:endParaRPr lang="ru-RU"/>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373E9124-E13C-4CB6-BCED-724A1C9D16EB}" type="slidenum">
              <a:rPr lang="ru-RU"/>
              <a:pPr/>
              <a:t>‹#›</a:t>
            </a:fld>
            <a:endParaRPr lang="ru-RU"/>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CED1F74F-B364-4D6A-A3F9-03C464A2831E}" type="slidenum">
              <a:rPr lang="ru-RU"/>
              <a:pPr/>
              <a:t>‹#›</a:t>
            </a:fld>
            <a:endParaRPr lang="ru-RU"/>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0BEC05C3-C68E-459B-8D37-F9E2D8BA6CCD}" type="slidenum">
              <a:rPr lang="ru-RU"/>
              <a:pPr/>
              <a:t>‹#›</a:t>
            </a:fld>
            <a:endParaRPr lang="ru-RU"/>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67343239-79CB-4C39-88F2-2BFFC8D7BA42}" type="slidenum">
              <a:rPr lang="ru-RU"/>
              <a:pPr/>
              <a:t>‹#›</a:t>
            </a:fld>
            <a:endParaRPr lang="ru-RU"/>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B5056269-BEC3-47D6-998D-E3A3A143A913}" type="slidenum">
              <a:rPr lang="ru-RU"/>
              <a:pPr/>
              <a:t>‹#›</a:t>
            </a:fld>
            <a:endParaRPr lang="ru-RU"/>
          </a:p>
        </p:txBody>
      </p:sp>
    </p:spTree>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565BB469-A4A9-4CC9-931B-AA3033BB89E4}" type="slidenum">
              <a:rPr lang="ru-RU"/>
              <a:pPr/>
              <a:t>‹#›</a:t>
            </a:fld>
            <a:endParaRPr lang="ru-RU"/>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8530" name="Group 2"/>
          <p:cNvGrpSpPr>
            <a:grpSpLocks/>
          </p:cNvGrpSpPr>
          <p:nvPr/>
        </p:nvGrpSpPr>
        <p:grpSpPr bwMode="auto">
          <a:xfrm>
            <a:off x="-7938" y="0"/>
            <a:ext cx="2833688" cy="6856413"/>
            <a:chOff x="-5" y="0"/>
            <a:chExt cx="1785" cy="4319"/>
          </a:xfrm>
        </p:grpSpPr>
        <p:sp>
          <p:nvSpPr>
            <p:cNvPr id="278531"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endParaRPr lang="ru-RU"/>
            </a:p>
          </p:txBody>
        </p:sp>
        <p:grpSp>
          <p:nvGrpSpPr>
            <p:cNvPr id="278532" name="Group 4"/>
            <p:cNvGrpSpPr>
              <a:grpSpLocks/>
            </p:cNvGrpSpPr>
            <p:nvPr/>
          </p:nvGrpSpPr>
          <p:grpSpPr bwMode="auto">
            <a:xfrm rot="14964908" flipH="1">
              <a:off x="104" y="2441"/>
              <a:ext cx="452" cy="444"/>
              <a:chOff x="1727" y="866"/>
              <a:chExt cx="129" cy="157"/>
            </a:xfrm>
          </p:grpSpPr>
          <p:sp>
            <p:nvSpPr>
              <p:cNvPr id="278533"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ru-RU"/>
              </a:p>
            </p:txBody>
          </p:sp>
          <p:sp>
            <p:nvSpPr>
              <p:cNvPr id="278534"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ru-RU"/>
              </a:p>
            </p:txBody>
          </p:sp>
          <p:sp>
            <p:nvSpPr>
              <p:cNvPr id="278535"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ru-RU"/>
              </a:p>
            </p:txBody>
          </p:sp>
        </p:grpSp>
        <p:sp>
          <p:nvSpPr>
            <p:cNvPr id="278536"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endParaRPr lang="ru-RU"/>
            </a:p>
          </p:txBody>
        </p:sp>
        <p:grpSp>
          <p:nvGrpSpPr>
            <p:cNvPr id="278537" name="Group 9"/>
            <p:cNvGrpSpPr>
              <a:grpSpLocks/>
            </p:cNvGrpSpPr>
            <p:nvPr/>
          </p:nvGrpSpPr>
          <p:grpSpPr bwMode="auto">
            <a:xfrm rot="416244">
              <a:off x="9" y="1746"/>
              <a:ext cx="1771" cy="1741"/>
              <a:chOff x="41" y="2787"/>
              <a:chExt cx="902" cy="833"/>
            </a:xfrm>
          </p:grpSpPr>
          <p:sp>
            <p:nvSpPr>
              <p:cNvPr id="278538"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endParaRPr lang="ru-RU"/>
              </a:p>
            </p:txBody>
          </p:sp>
          <p:sp>
            <p:nvSpPr>
              <p:cNvPr id="278539"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endParaRPr lang="ru-RU"/>
              </a:p>
            </p:txBody>
          </p:sp>
          <p:sp>
            <p:nvSpPr>
              <p:cNvPr id="278540"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endParaRPr lang="ru-RU"/>
              </a:p>
            </p:txBody>
          </p:sp>
          <p:sp>
            <p:nvSpPr>
              <p:cNvPr id="278541"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endParaRPr lang="ru-RU"/>
              </a:p>
            </p:txBody>
          </p:sp>
          <p:sp>
            <p:nvSpPr>
              <p:cNvPr id="278542" name="Freeform 14"/>
              <p:cNvSpPr>
                <a:spLocks/>
              </p:cNvSpPr>
              <p:nvPr userDrawn="1"/>
            </p:nvSpPr>
            <p:spPr bwMode="ltGray">
              <a:xfrm rot="373331" flipH="1">
                <a:off x="289" y="3135"/>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endParaRPr lang="ru-RU"/>
              </a:p>
            </p:txBody>
          </p:sp>
          <p:grpSp>
            <p:nvGrpSpPr>
              <p:cNvPr id="278543" name="Group 15"/>
              <p:cNvGrpSpPr>
                <a:grpSpLocks/>
              </p:cNvGrpSpPr>
              <p:nvPr userDrawn="1"/>
            </p:nvGrpSpPr>
            <p:grpSpPr bwMode="auto">
              <a:xfrm rot="10886446" flipH="1">
                <a:off x="335" y="3251"/>
                <a:ext cx="608" cy="369"/>
                <a:chOff x="-366" y="1704"/>
                <a:chExt cx="608" cy="369"/>
              </a:xfrm>
            </p:grpSpPr>
            <p:sp>
              <p:nvSpPr>
                <p:cNvPr id="278544"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endParaRPr lang="ru-RU"/>
                </a:p>
              </p:txBody>
            </p:sp>
            <p:sp>
              <p:nvSpPr>
                <p:cNvPr id="278545"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endParaRPr lang="ru-RU"/>
                </a:p>
              </p:txBody>
            </p:sp>
            <p:sp>
              <p:nvSpPr>
                <p:cNvPr id="278546" name="Freeform 18"/>
                <p:cNvSpPr>
                  <a:spLocks/>
                </p:cNvSpPr>
                <p:nvPr userDrawn="1"/>
              </p:nvSpPr>
              <p:spPr bwMode="ltGray">
                <a:xfrm rot="4200091">
                  <a:off x="199" y="1720"/>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endParaRPr lang="ru-RU"/>
                </a:p>
              </p:txBody>
            </p:sp>
          </p:grpSp>
        </p:grpSp>
        <p:grpSp>
          <p:nvGrpSpPr>
            <p:cNvPr id="278547" name="Group 19"/>
            <p:cNvGrpSpPr>
              <a:grpSpLocks/>
            </p:cNvGrpSpPr>
            <p:nvPr/>
          </p:nvGrpSpPr>
          <p:grpSpPr bwMode="auto">
            <a:xfrm rot="-15351438">
              <a:off x="343" y="3854"/>
              <a:ext cx="392" cy="424"/>
              <a:chOff x="1727" y="866"/>
              <a:chExt cx="129" cy="157"/>
            </a:xfrm>
          </p:grpSpPr>
          <p:sp>
            <p:nvSpPr>
              <p:cNvPr id="278548" name="Freeform 2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ru-RU"/>
              </a:p>
            </p:txBody>
          </p:sp>
          <p:sp>
            <p:nvSpPr>
              <p:cNvPr id="278549" name="Freeform 2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ru-RU"/>
              </a:p>
            </p:txBody>
          </p:sp>
          <p:sp>
            <p:nvSpPr>
              <p:cNvPr id="278550"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ru-RU"/>
              </a:p>
            </p:txBody>
          </p:sp>
        </p:grpSp>
        <p:grpSp>
          <p:nvGrpSpPr>
            <p:cNvPr id="278551" name="Group 23"/>
            <p:cNvGrpSpPr>
              <a:grpSpLocks/>
            </p:cNvGrpSpPr>
            <p:nvPr/>
          </p:nvGrpSpPr>
          <p:grpSpPr bwMode="auto">
            <a:xfrm rot="5003157">
              <a:off x="249" y="1102"/>
              <a:ext cx="412" cy="500"/>
              <a:chOff x="1727" y="866"/>
              <a:chExt cx="129" cy="157"/>
            </a:xfrm>
          </p:grpSpPr>
          <p:sp>
            <p:nvSpPr>
              <p:cNvPr id="278552"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ru-RU"/>
              </a:p>
            </p:txBody>
          </p:sp>
          <p:sp>
            <p:nvSpPr>
              <p:cNvPr id="278553"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ru-RU"/>
              </a:p>
            </p:txBody>
          </p:sp>
          <p:sp>
            <p:nvSpPr>
              <p:cNvPr id="278554"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ru-RU"/>
              </a:p>
            </p:txBody>
          </p:sp>
        </p:grpSp>
        <p:grpSp>
          <p:nvGrpSpPr>
            <p:cNvPr id="278555" name="Group 27"/>
            <p:cNvGrpSpPr>
              <a:grpSpLocks/>
            </p:cNvGrpSpPr>
            <p:nvPr/>
          </p:nvGrpSpPr>
          <p:grpSpPr bwMode="auto">
            <a:xfrm>
              <a:off x="815" y="0"/>
              <a:ext cx="345" cy="367"/>
              <a:chOff x="1727" y="866"/>
              <a:chExt cx="129" cy="157"/>
            </a:xfrm>
          </p:grpSpPr>
          <p:sp>
            <p:nvSpPr>
              <p:cNvPr id="278556"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ru-RU"/>
              </a:p>
            </p:txBody>
          </p:sp>
          <p:sp>
            <p:nvSpPr>
              <p:cNvPr id="278557"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ru-RU"/>
              </a:p>
            </p:txBody>
          </p:sp>
          <p:sp>
            <p:nvSpPr>
              <p:cNvPr id="278558"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ru-RU"/>
              </a:p>
            </p:txBody>
          </p:sp>
        </p:grpSp>
        <p:sp>
          <p:nvSpPr>
            <p:cNvPr id="278559"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endParaRPr lang="ru-RU"/>
            </a:p>
          </p:txBody>
        </p:sp>
        <p:sp>
          <p:nvSpPr>
            <p:cNvPr id="278560"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endParaRPr lang="ru-RU"/>
            </a:p>
          </p:txBody>
        </p:sp>
        <p:sp>
          <p:nvSpPr>
            <p:cNvPr id="278561"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endParaRPr lang="ru-RU"/>
            </a:p>
          </p:txBody>
        </p:sp>
        <p:sp>
          <p:nvSpPr>
            <p:cNvPr id="278562"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endParaRPr lang="ru-RU"/>
            </a:p>
          </p:txBody>
        </p:sp>
        <p:sp>
          <p:nvSpPr>
            <p:cNvPr id="278563"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endParaRPr lang="ru-RU"/>
            </a:p>
          </p:txBody>
        </p:sp>
        <p:sp>
          <p:nvSpPr>
            <p:cNvPr id="278564"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endParaRPr lang="ru-RU"/>
            </a:p>
          </p:txBody>
        </p:sp>
        <p:sp>
          <p:nvSpPr>
            <p:cNvPr id="278565"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endParaRPr lang="ru-RU"/>
            </a:p>
          </p:txBody>
        </p:sp>
        <p:sp>
          <p:nvSpPr>
            <p:cNvPr id="278566"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endParaRPr lang="ru-RU"/>
            </a:p>
          </p:txBody>
        </p:sp>
        <p:sp>
          <p:nvSpPr>
            <p:cNvPr id="278567"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endParaRPr lang="ru-RU"/>
            </a:p>
          </p:txBody>
        </p:sp>
        <p:sp>
          <p:nvSpPr>
            <p:cNvPr id="278568"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endParaRPr lang="ru-RU"/>
            </a:p>
          </p:txBody>
        </p:sp>
        <p:sp>
          <p:nvSpPr>
            <p:cNvPr id="278569"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endParaRPr lang="ru-RU"/>
            </a:p>
          </p:txBody>
        </p:sp>
        <p:sp>
          <p:nvSpPr>
            <p:cNvPr id="278570"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endParaRPr lang="ru-RU"/>
            </a:p>
          </p:txBody>
        </p:sp>
        <p:sp>
          <p:nvSpPr>
            <p:cNvPr id="278571"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endParaRPr lang="ru-RU"/>
            </a:p>
          </p:txBody>
        </p:sp>
        <p:sp>
          <p:nvSpPr>
            <p:cNvPr id="278572"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endParaRPr lang="ru-RU"/>
            </a:p>
          </p:txBody>
        </p:sp>
      </p:grpSp>
      <p:sp>
        <p:nvSpPr>
          <p:cNvPr id="278573"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278574"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78575"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ru-RU"/>
          </a:p>
        </p:txBody>
      </p:sp>
      <p:sp>
        <p:nvSpPr>
          <p:cNvPr id="278576"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ru-RU"/>
          </a:p>
        </p:txBody>
      </p:sp>
      <p:sp>
        <p:nvSpPr>
          <p:cNvPr id="278577"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4168DD4A-04DA-4CEC-9587-C8DB004267E9}"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Lst>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78573"/>
                                        </p:tgtEl>
                                        <p:attrNameLst>
                                          <p:attrName>style.visibility</p:attrName>
                                        </p:attrNameLst>
                                      </p:cBhvr>
                                      <p:to>
                                        <p:strVal val="visible"/>
                                      </p:to>
                                    </p:set>
                                    <p:anim calcmode="lin" valueType="num">
                                      <p:cBhvr>
                                        <p:cTn id="7" dur="1000" fill="hold"/>
                                        <p:tgtEl>
                                          <p:spTgt spid="278573"/>
                                        </p:tgtEl>
                                        <p:attrNameLst>
                                          <p:attrName>ppt_w</p:attrName>
                                        </p:attrNameLst>
                                      </p:cBhvr>
                                      <p:tavLst>
                                        <p:tav tm="0">
                                          <p:val>
                                            <p:strVal val="#ppt_w+.3"/>
                                          </p:val>
                                        </p:tav>
                                        <p:tav tm="100000">
                                          <p:val>
                                            <p:strVal val="#ppt_w"/>
                                          </p:val>
                                        </p:tav>
                                      </p:tavLst>
                                    </p:anim>
                                    <p:anim calcmode="lin" valueType="num">
                                      <p:cBhvr>
                                        <p:cTn id="8" dur="1000" fill="hold"/>
                                        <p:tgtEl>
                                          <p:spTgt spid="278573"/>
                                        </p:tgtEl>
                                        <p:attrNameLst>
                                          <p:attrName>ppt_h</p:attrName>
                                        </p:attrNameLst>
                                      </p:cBhvr>
                                      <p:tavLst>
                                        <p:tav tm="0">
                                          <p:val>
                                            <p:strVal val="#ppt_h"/>
                                          </p:val>
                                        </p:tav>
                                        <p:tav tm="100000">
                                          <p:val>
                                            <p:strVal val="#ppt_h"/>
                                          </p:val>
                                        </p:tav>
                                      </p:tavLst>
                                    </p:anim>
                                    <p:animEffect transition="in" filter="fade">
                                      <p:cBhvr>
                                        <p:cTn id="9" dur="1000"/>
                                        <p:tgtEl>
                                          <p:spTgt spid="27857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78574">
                                            <p:txEl>
                                              <p:pRg st="0" end="0"/>
                                            </p:txEl>
                                          </p:spTgt>
                                        </p:tgtEl>
                                        <p:attrNameLst>
                                          <p:attrName>style.visibility</p:attrName>
                                        </p:attrNameLst>
                                      </p:cBhvr>
                                      <p:to>
                                        <p:strVal val="visible"/>
                                      </p:to>
                                    </p:set>
                                    <p:anim calcmode="lin" valueType="num">
                                      <p:cBhvr>
                                        <p:cTn id="14" dur="1000" fill="hold"/>
                                        <p:tgtEl>
                                          <p:spTgt spid="278574">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7857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78574">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278574">
                                            <p:txEl>
                                              <p:pRg st="1" end="1"/>
                                            </p:txEl>
                                          </p:spTgt>
                                        </p:tgtEl>
                                        <p:attrNameLst>
                                          <p:attrName>style.visibility</p:attrName>
                                        </p:attrNameLst>
                                      </p:cBhvr>
                                      <p:to>
                                        <p:strVal val="visible"/>
                                      </p:to>
                                    </p:set>
                                    <p:anim calcmode="lin" valueType="num">
                                      <p:cBhvr>
                                        <p:cTn id="19" dur="1000" fill="hold"/>
                                        <p:tgtEl>
                                          <p:spTgt spid="278574">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278574">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278574">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278574">
                                            <p:txEl>
                                              <p:pRg st="2" end="2"/>
                                            </p:txEl>
                                          </p:spTgt>
                                        </p:tgtEl>
                                        <p:attrNameLst>
                                          <p:attrName>style.visibility</p:attrName>
                                        </p:attrNameLst>
                                      </p:cBhvr>
                                      <p:to>
                                        <p:strVal val="visible"/>
                                      </p:to>
                                    </p:set>
                                    <p:anim calcmode="lin" valueType="num">
                                      <p:cBhvr>
                                        <p:cTn id="24" dur="1000" fill="hold"/>
                                        <p:tgtEl>
                                          <p:spTgt spid="278574">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278574">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278574">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278574">
                                            <p:txEl>
                                              <p:pRg st="3" end="3"/>
                                            </p:txEl>
                                          </p:spTgt>
                                        </p:tgtEl>
                                        <p:attrNameLst>
                                          <p:attrName>style.visibility</p:attrName>
                                        </p:attrNameLst>
                                      </p:cBhvr>
                                      <p:to>
                                        <p:strVal val="visible"/>
                                      </p:to>
                                    </p:set>
                                    <p:anim calcmode="lin" valueType="num">
                                      <p:cBhvr>
                                        <p:cTn id="29" dur="1000" fill="hold"/>
                                        <p:tgtEl>
                                          <p:spTgt spid="278574">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278574">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278574">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278574">
                                            <p:txEl>
                                              <p:pRg st="4" end="4"/>
                                            </p:txEl>
                                          </p:spTgt>
                                        </p:tgtEl>
                                        <p:attrNameLst>
                                          <p:attrName>style.visibility</p:attrName>
                                        </p:attrNameLst>
                                      </p:cBhvr>
                                      <p:to>
                                        <p:strVal val="visible"/>
                                      </p:to>
                                    </p:set>
                                    <p:anim calcmode="lin" valueType="num">
                                      <p:cBhvr>
                                        <p:cTn id="34" dur="1000" fill="hold"/>
                                        <p:tgtEl>
                                          <p:spTgt spid="278574">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278574">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2785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73" grpId="0"/>
      <p:bldP spid="278574" grpId="0" build="p">
        <p:tmplLst>
          <p:tmpl lvl="1">
            <p:tnLst>
              <p:par>
                <p:cTn presetID="50" presetClass="entr" presetSubtype="0" decel="100000" fill="hold" nodeType="clickEffect">
                  <p:stCondLst>
                    <p:cond delay="0"/>
                  </p:stCondLst>
                  <p:childTnLst>
                    <p:set>
                      <p:cBhvr>
                        <p:cTn dur="1" fill="hold">
                          <p:stCondLst>
                            <p:cond delay="0"/>
                          </p:stCondLst>
                        </p:cTn>
                        <p:tgtEl>
                          <p:spTgt spid="278574"/>
                        </p:tgtEl>
                        <p:attrNameLst>
                          <p:attrName>style.visibility</p:attrName>
                        </p:attrNameLst>
                      </p:cBhvr>
                      <p:to>
                        <p:strVal val="visible"/>
                      </p:to>
                    </p:set>
                    <p:anim calcmode="lin" valueType="num">
                      <p:cBhvr>
                        <p:cTn dur="1000" fill="hold"/>
                        <p:tgtEl>
                          <p:spTgt spid="278574"/>
                        </p:tgtEl>
                        <p:attrNameLst>
                          <p:attrName>ppt_w</p:attrName>
                        </p:attrNameLst>
                      </p:cBhvr>
                      <p:tavLst>
                        <p:tav tm="0">
                          <p:val>
                            <p:strVal val="#ppt_w+.3"/>
                          </p:val>
                        </p:tav>
                        <p:tav tm="100000">
                          <p:val>
                            <p:strVal val="#ppt_w"/>
                          </p:val>
                        </p:tav>
                      </p:tavLst>
                    </p:anim>
                    <p:anim calcmode="lin" valueType="num">
                      <p:cBhvr>
                        <p:cTn dur="1000" fill="hold"/>
                        <p:tgtEl>
                          <p:spTgt spid="278574"/>
                        </p:tgtEl>
                        <p:attrNameLst>
                          <p:attrName>ppt_h</p:attrName>
                        </p:attrNameLst>
                      </p:cBhvr>
                      <p:tavLst>
                        <p:tav tm="0">
                          <p:val>
                            <p:strVal val="#ppt_h"/>
                          </p:val>
                        </p:tav>
                        <p:tav tm="100000">
                          <p:val>
                            <p:strVal val="#ppt_h"/>
                          </p:val>
                        </p:tav>
                      </p:tavLst>
                    </p:anim>
                    <p:animEffect transition="in" filter="fade">
                      <p:cBhvr>
                        <p:cTn dur="1000"/>
                        <p:tgtEl>
                          <p:spTgt spid="278574"/>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278574"/>
                        </p:tgtEl>
                        <p:attrNameLst>
                          <p:attrName>style.visibility</p:attrName>
                        </p:attrNameLst>
                      </p:cBhvr>
                      <p:to>
                        <p:strVal val="visible"/>
                      </p:to>
                    </p:set>
                    <p:anim calcmode="lin" valueType="num">
                      <p:cBhvr>
                        <p:cTn dur="1000" fill="hold"/>
                        <p:tgtEl>
                          <p:spTgt spid="278574"/>
                        </p:tgtEl>
                        <p:attrNameLst>
                          <p:attrName>ppt_w</p:attrName>
                        </p:attrNameLst>
                      </p:cBhvr>
                      <p:tavLst>
                        <p:tav tm="0">
                          <p:val>
                            <p:strVal val="#ppt_w+.3"/>
                          </p:val>
                        </p:tav>
                        <p:tav tm="100000">
                          <p:val>
                            <p:strVal val="#ppt_w"/>
                          </p:val>
                        </p:tav>
                      </p:tavLst>
                    </p:anim>
                    <p:anim calcmode="lin" valueType="num">
                      <p:cBhvr>
                        <p:cTn dur="1000" fill="hold"/>
                        <p:tgtEl>
                          <p:spTgt spid="278574"/>
                        </p:tgtEl>
                        <p:attrNameLst>
                          <p:attrName>ppt_h</p:attrName>
                        </p:attrNameLst>
                      </p:cBhvr>
                      <p:tavLst>
                        <p:tav tm="0">
                          <p:val>
                            <p:strVal val="#ppt_h"/>
                          </p:val>
                        </p:tav>
                        <p:tav tm="100000">
                          <p:val>
                            <p:strVal val="#ppt_h"/>
                          </p:val>
                        </p:tav>
                      </p:tavLst>
                    </p:anim>
                    <p:animEffect transition="in" filter="fade">
                      <p:cBhvr>
                        <p:cTn dur="1000"/>
                        <p:tgtEl>
                          <p:spTgt spid="278574"/>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278574"/>
                        </p:tgtEl>
                        <p:attrNameLst>
                          <p:attrName>style.visibility</p:attrName>
                        </p:attrNameLst>
                      </p:cBhvr>
                      <p:to>
                        <p:strVal val="visible"/>
                      </p:to>
                    </p:set>
                    <p:anim calcmode="lin" valueType="num">
                      <p:cBhvr>
                        <p:cTn dur="1000" fill="hold"/>
                        <p:tgtEl>
                          <p:spTgt spid="278574"/>
                        </p:tgtEl>
                        <p:attrNameLst>
                          <p:attrName>ppt_w</p:attrName>
                        </p:attrNameLst>
                      </p:cBhvr>
                      <p:tavLst>
                        <p:tav tm="0">
                          <p:val>
                            <p:strVal val="#ppt_w+.3"/>
                          </p:val>
                        </p:tav>
                        <p:tav tm="100000">
                          <p:val>
                            <p:strVal val="#ppt_w"/>
                          </p:val>
                        </p:tav>
                      </p:tavLst>
                    </p:anim>
                    <p:anim calcmode="lin" valueType="num">
                      <p:cBhvr>
                        <p:cTn dur="1000" fill="hold"/>
                        <p:tgtEl>
                          <p:spTgt spid="278574"/>
                        </p:tgtEl>
                        <p:attrNameLst>
                          <p:attrName>ppt_h</p:attrName>
                        </p:attrNameLst>
                      </p:cBhvr>
                      <p:tavLst>
                        <p:tav tm="0">
                          <p:val>
                            <p:strVal val="#ppt_h"/>
                          </p:val>
                        </p:tav>
                        <p:tav tm="100000">
                          <p:val>
                            <p:strVal val="#ppt_h"/>
                          </p:val>
                        </p:tav>
                      </p:tavLst>
                    </p:anim>
                    <p:animEffect transition="in" filter="fade">
                      <p:cBhvr>
                        <p:cTn dur="1000"/>
                        <p:tgtEl>
                          <p:spTgt spid="278574"/>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278574"/>
                        </p:tgtEl>
                        <p:attrNameLst>
                          <p:attrName>style.visibility</p:attrName>
                        </p:attrNameLst>
                      </p:cBhvr>
                      <p:to>
                        <p:strVal val="visible"/>
                      </p:to>
                    </p:set>
                    <p:anim calcmode="lin" valueType="num">
                      <p:cBhvr>
                        <p:cTn dur="1000" fill="hold"/>
                        <p:tgtEl>
                          <p:spTgt spid="278574"/>
                        </p:tgtEl>
                        <p:attrNameLst>
                          <p:attrName>ppt_w</p:attrName>
                        </p:attrNameLst>
                      </p:cBhvr>
                      <p:tavLst>
                        <p:tav tm="0">
                          <p:val>
                            <p:strVal val="#ppt_w+.3"/>
                          </p:val>
                        </p:tav>
                        <p:tav tm="100000">
                          <p:val>
                            <p:strVal val="#ppt_w"/>
                          </p:val>
                        </p:tav>
                      </p:tavLst>
                    </p:anim>
                    <p:anim calcmode="lin" valueType="num">
                      <p:cBhvr>
                        <p:cTn dur="1000" fill="hold"/>
                        <p:tgtEl>
                          <p:spTgt spid="278574"/>
                        </p:tgtEl>
                        <p:attrNameLst>
                          <p:attrName>ppt_h</p:attrName>
                        </p:attrNameLst>
                      </p:cBhvr>
                      <p:tavLst>
                        <p:tav tm="0">
                          <p:val>
                            <p:strVal val="#ppt_h"/>
                          </p:val>
                        </p:tav>
                        <p:tav tm="100000">
                          <p:val>
                            <p:strVal val="#ppt_h"/>
                          </p:val>
                        </p:tav>
                      </p:tavLst>
                    </p:anim>
                    <p:animEffect transition="in" filter="fade">
                      <p:cBhvr>
                        <p:cTn dur="1000"/>
                        <p:tgtEl>
                          <p:spTgt spid="278574"/>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278574"/>
                        </p:tgtEl>
                        <p:attrNameLst>
                          <p:attrName>style.visibility</p:attrName>
                        </p:attrNameLst>
                      </p:cBhvr>
                      <p:to>
                        <p:strVal val="visible"/>
                      </p:to>
                    </p:set>
                    <p:anim calcmode="lin" valueType="num">
                      <p:cBhvr>
                        <p:cTn dur="1000" fill="hold"/>
                        <p:tgtEl>
                          <p:spTgt spid="278574"/>
                        </p:tgtEl>
                        <p:attrNameLst>
                          <p:attrName>ppt_w</p:attrName>
                        </p:attrNameLst>
                      </p:cBhvr>
                      <p:tavLst>
                        <p:tav tm="0">
                          <p:val>
                            <p:strVal val="#ppt_w+.3"/>
                          </p:val>
                        </p:tav>
                        <p:tav tm="100000">
                          <p:val>
                            <p:strVal val="#ppt_w"/>
                          </p:val>
                        </p:tav>
                      </p:tavLst>
                    </p:anim>
                    <p:anim calcmode="lin" valueType="num">
                      <p:cBhvr>
                        <p:cTn dur="1000" fill="hold"/>
                        <p:tgtEl>
                          <p:spTgt spid="278574"/>
                        </p:tgtEl>
                        <p:attrNameLst>
                          <p:attrName>ppt_h</p:attrName>
                        </p:attrNameLst>
                      </p:cBhvr>
                      <p:tavLst>
                        <p:tav tm="0">
                          <p:val>
                            <p:strVal val="#ppt_h"/>
                          </p:val>
                        </p:tav>
                        <p:tav tm="100000">
                          <p:val>
                            <p:strVal val="#ppt_h"/>
                          </p:val>
                        </p:tav>
                      </p:tavLst>
                    </p:anim>
                    <p:animEffect transition="in" filter="fade">
                      <p:cBhvr>
                        <p:cTn dur="1000"/>
                        <p:tgtEl>
                          <p:spTgt spid="278574"/>
                        </p:tgtEl>
                      </p:cBhvr>
                    </p:animEffect>
                  </p:childTnLst>
                </p:cTn>
              </p:par>
            </p:tnLst>
          </p:tmpl>
        </p:tmplLst>
      </p:bldP>
    </p:bldLst>
  </p:timing>
  <p:txStyles>
    <p:titleStyle>
      <a:lvl1pPr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ru-RU" sz="2400" b="1"/>
              <a:t>  </a:t>
            </a:r>
            <a:endParaRPr lang="ru-RU" sz="3200" dirty="0"/>
          </a:p>
        </p:txBody>
      </p:sp>
      <p:sp>
        <p:nvSpPr>
          <p:cNvPr id="228355" name="Rectangle 3"/>
          <p:cNvSpPr>
            <a:spLocks noGrp="1" noChangeArrowheads="1"/>
          </p:cNvSpPr>
          <p:nvPr>
            <p:ph type="body" sz="half" idx="1"/>
          </p:nvPr>
        </p:nvSpPr>
        <p:spPr>
          <a:xfrm>
            <a:off x="925513" y="1628775"/>
            <a:ext cx="7246937" cy="2376488"/>
          </a:xfrm>
        </p:spPr>
        <p:txBody>
          <a:bodyPr/>
          <a:lstStyle/>
          <a:p>
            <a:pPr>
              <a:buFontTx/>
              <a:buNone/>
            </a:pPr>
            <a:r>
              <a:rPr lang="ru-RU" sz="2800"/>
              <a:t>   </a:t>
            </a:r>
          </a:p>
          <a:p>
            <a:pPr algn="ctr">
              <a:buFontTx/>
              <a:buNone/>
            </a:pPr>
            <a:r>
              <a:rPr lang="ru-RU" sz="2800"/>
              <a:t>     </a:t>
            </a:r>
            <a:r>
              <a:rPr lang="ru-RU" sz="4800" b="1">
                <a:latin typeface="Comic Sans MS" pitchFamily="66" charset="0"/>
              </a:rPr>
              <a:t>Правила здорового       образа жизни</a:t>
            </a:r>
          </a:p>
          <a:p>
            <a:pPr algn="ctr">
              <a:buFontTx/>
              <a:buNone/>
            </a:pPr>
            <a:endParaRPr lang="ru-RU" sz="4400" b="1">
              <a:latin typeface="Comic Sans MS" pitchFamily="66" charset="0"/>
            </a:endParaRPr>
          </a:p>
          <a:p>
            <a:pPr algn="ctr">
              <a:buFontTx/>
              <a:buNone/>
            </a:pPr>
            <a:endParaRPr lang="ru-RU" sz="2800" b="1">
              <a:latin typeface="Comic Sans MS" pitchFamily="66" charset="0"/>
            </a:endParaRPr>
          </a:p>
        </p:txBody>
      </p:sp>
      <p:pic>
        <p:nvPicPr>
          <p:cNvPr id="228356" name="Picture 4"/>
          <p:cNvPicPr>
            <a:picLocks noGrp="1" noChangeAspect="1" noChangeArrowheads="1"/>
          </p:cNvPicPr>
          <p:nvPr>
            <p:ph sz="half" idx="2"/>
          </p:nvPr>
        </p:nvPicPr>
        <p:blipFill>
          <a:blip r:embed="rId3"/>
          <a:srcRect/>
          <a:stretch>
            <a:fillRect/>
          </a:stretch>
        </p:blipFill>
        <p:spPr>
          <a:xfrm>
            <a:off x="2700338" y="4437063"/>
            <a:ext cx="4319587" cy="1873250"/>
          </a:xfrm>
        </p:spPr>
      </p:pic>
    </p:spTree>
    <p:custDataLst>
      <p:tags r:id="rId1"/>
    </p:custDataLst>
  </p:cSld>
  <p:clrMapOvr>
    <a:masterClrMapping/>
  </p:clrMapOvr>
  <p:transition advTm="3578">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ru-RU" sz="2400" u="sng"/>
              <a:t>Не пренебрегайте позитивным аутотренингом</a:t>
            </a:r>
            <a:r>
              <a:rPr lang="ru-RU"/>
              <a:t> </a:t>
            </a:r>
          </a:p>
        </p:txBody>
      </p:sp>
      <p:sp>
        <p:nvSpPr>
          <p:cNvPr id="224259" name="Rectangle 3"/>
          <p:cNvSpPr>
            <a:spLocks noGrp="1" noChangeArrowheads="1"/>
          </p:cNvSpPr>
          <p:nvPr>
            <p:ph type="body" sz="half" idx="1"/>
          </p:nvPr>
        </p:nvSpPr>
        <p:spPr/>
        <p:txBody>
          <a:bodyPr/>
          <a:lstStyle/>
          <a:p>
            <a:pPr>
              <a:lnSpc>
                <a:spcPct val="90000"/>
              </a:lnSpc>
            </a:pPr>
            <a:r>
              <a:rPr lang="ru-RU" sz="2000"/>
              <a:t> Чтобы сохранить хорошую фигуру, нужно пользоваться приемами позитивного аутотренинга. Вряд ли вы похудеете, если будете постоянно твердить себе «Я толстая» или «Я лентяйка». Чаще повторяйте фразы «Я сильная», «У меня все получится», «Я забочусь о своей фигуре» и т.п.</a:t>
            </a:r>
          </a:p>
        </p:txBody>
      </p:sp>
      <p:pic>
        <p:nvPicPr>
          <p:cNvPr id="224260" name="Picture 4"/>
          <p:cNvPicPr>
            <a:picLocks noGrp="1" noChangeAspect="1" noChangeArrowheads="1"/>
          </p:cNvPicPr>
          <p:nvPr>
            <p:ph type="clipArt" sz="half" idx="2"/>
          </p:nvPr>
        </p:nvPicPr>
        <p:blipFill>
          <a:blip r:embed="rId3"/>
          <a:srcRect/>
          <a:stretch>
            <a:fillRect/>
          </a:stretch>
        </p:blipFill>
        <p:spPr>
          <a:xfrm>
            <a:off x="4648200" y="1600200"/>
            <a:ext cx="4038600" cy="3702050"/>
          </a:xfrm>
        </p:spPr>
      </p:pic>
    </p:spTree>
    <p:custDataLst>
      <p:tags r:id="rId1"/>
    </p:custDataLst>
  </p:cSld>
  <p:clrMapOvr>
    <a:masterClrMapping/>
  </p:clrMapOvr>
  <p:transition advTm="15969">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ru-RU" sz="2400" u="sng"/>
              <a:t>Сбросьте лишний вес и сохраните достигнутый</a:t>
            </a:r>
            <a:r>
              <a:rPr lang="ru-RU"/>
              <a:t> </a:t>
            </a:r>
          </a:p>
        </p:txBody>
      </p:sp>
      <p:sp>
        <p:nvSpPr>
          <p:cNvPr id="226307" name="Rectangle 3"/>
          <p:cNvSpPr>
            <a:spLocks noGrp="1" noChangeArrowheads="1"/>
          </p:cNvSpPr>
          <p:nvPr>
            <p:ph type="body" sz="half" idx="1"/>
          </p:nvPr>
        </p:nvSpPr>
        <p:spPr>
          <a:xfrm>
            <a:off x="684213" y="1628775"/>
            <a:ext cx="4103687" cy="4895850"/>
          </a:xfrm>
        </p:spPr>
        <p:txBody>
          <a:bodyPr/>
          <a:lstStyle/>
          <a:p>
            <a:pPr algn="just">
              <a:lnSpc>
                <a:spcPct val="80000"/>
              </a:lnSpc>
            </a:pPr>
            <a:r>
              <a:rPr lang="ru-RU" sz="1200"/>
              <a:t>        </a:t>
            </a:r>
            <a:r>
              <a:rPr lang="ru-RU" sz="1600"/>
              <a:t>Люди, ведущие здоровый образ жизни, знают, что одной диеты еще недостаточно, чтобы похудеть и сохранить достигнутый вес на долгое время. Занятия фитнесом – вот залог успешного похудения. При условии регулярных занятий спортом достигнутый вес можно сохранить на всю жизнь. Если вы мечтаете о стройном, здоровом, сильном и выносливом теле, выберите для себя хотя бы одну из перечисленных выше привычек и не отступайте от нее. Когда эта привычка станет для вас второй натурой, переходите к следующей. Помните, чем больше у вас здоровых привычек, тем легче и насыщеннее будет ваша жизнь и тем больше вас будет радовать отражение в зеркале.</a:t>
            </a:r>
          </a:p>
        </p:txBody>
      </p:sp>
      <p:pic>
        <p:nvPicPr>
          <p:cNvPr id="226308" name="Picture 4"/>
          <p:cNvPicPr>
            <a:picLocks noGrp="1" noChangeAspect="1" noChangeArrowheads="1"/>
          </p:cNvPicPr>
          <p:nvPr>
            <p:ph type="clipArt" sz="half" idx="2"/>
          </p:nvPr>
        </p:nvPicPr>
        <p:blipFill>
          <a:blip r:embed="rId3"/>
          <a:srcRect/>
          <a:stretch>
            <a:fillRect/>
          </a:stretch>
        </p:blipFill>
        <p:spPr>
          <a:xfrm>
            <a:off x="5076825" y="1600200"/>
            <a:ext cx="3671888" cy="2692400"/>
          </a:xfrm>
        </p:spPr>
      </p:pic>
    </p:spTree>
    <p:custDataLst>
      <p:tags r:id="rId1"/>
    </p:custDataLst>
  </p:cSld>
  <p:clrMapOvr>
    <a:masterClrMapping/>
  </p:clrMapOvr>
  <p:transition advTm="42204">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ru-RU" sz="3200" u="sng"/>
              <a:t>Высыпайтесь и просыпайтесь естественным образом.</a:t>
            </a:r>
            <a:r>
              <a:rPr lang="ru-RU"/>
              <a:t> </a:t>
            </a:r>
          </a:p>
        </p:txBody>
      </p:sp>
      <p:sp>
        <p:nvSpPr>
          <p:cNvPr id="2051" name="Rectangle 3"/>
          <p:cNvSpPr>
            <a:spLocks noGrp="1" noChangeArrowheads="1"/>
          </p:cNvSpPr>
          <p:nvPr>
            <p:ph type="body" sz="half" idx="1"/>
          </p:nvPr>
        </p:nvSpPr>
        <p:spPr>
          <a:xfrm>
            <a:off x="457200" y="1774825"/>
            <a:ext cx="4038600" cy="4281488"/>
          </a:xfrm>
        </p:spPr>
        <p:txBody>
          <a:bodyPr/>
          <a:lstStyle/>
          <a:p>
            <a:pPr algn="just">
              <a:lnSpc>
                <a:spcPct val="80000"/>
              </a:lnSpc>
            </a:pPr>
            <a:r>
              <a:rPr lang="ru-RU" sz="1600"/>
              <a:t>       Большинство людей, ведущих здоровый образ жизни, просыпаются без будильника в отличном настроении, отдохнувшие и с хорошим аппетитом. Такие люди легко засыпают, крепче спят, кроме того, потребность во сне у них меньше, т.е. для восстановления сил им нужно всего несколько часов крепкого сна. Известно, что между недосыпанием и избыточным весом (ожирением) существует стойкая связь. Сон восстанавливает силы организма, помогает перестроиться и подготовиться к новому дню.</a:t>
            </a:r>
          </a:p>
        </p:txBody>
      </p:sp>
      <p:pic>
        <p:nvPicPr>
          <p:cNvPr id="2056" name="Picture 8"/>
          <p:cNvPicPr>
            <a:picLocks noGrp="1" noChangeAspect="1" noChangeArrowheads="1"/>
          </p:cNvPicPr>
          <p:nvPr>
            <p:ph type="clipArt" sz="half" idx="2"/>
          </p:nvPr>
        </p:nvPicPr>
        <p:blipFill>
          <a:blip r:embed="rId3"/>
          <a:srcRect/>
          <a:stretch>
            <a:fillRect/>
          </a:stretch>
        </p:blipFill>
        <p:spPr>
          <a:xfrm>
            <a:off x="4643438" y="1774825"/>
            <a:ext cx="4043362" cy="3813175"/>
          </a:xfrm>
        </p:spPr>
      </p:pic>
    </p:spTree>
    <p:custDataLst>
      <p:tags r:id="rId1"/>
    </p:custDataLst>
  </p:cSld>
  <p:clrMapOvr>
    <a:masterClrMapping/>
  </p:clrMapOvr>
  <p:transition advTm="23313">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42913" y="103188"/>
            <a:ext cx="8243887" cy="1092200"/>
          </a:xfrm>
        </p:spPr>
        <p:txBody>
          <a:bodyPr/>
          <a:lstStyle/>
          <a:p>
            <a:r>
              <a:rPr lang="ru-RU" sz="2800" u="sng"/>
              <a:t>Ставьте перед собой реалистичные цели</a:t>
            </a:r>
            <a:r>
              <a:rPr lang="ru-RU" sz="2800"/>
              <a:t> </a:t>
            </a:r>
          </a:p>
        </p:txBody>
      </p:sp>
      <p:sp>
        <p:nvSpPr>
          <p:cNvPr id="221187" name="Rectangle 3"/>
          <p:cNvSpPr>
            <a:spLocks noGrp="1" noChangeArrowheads="1"/>
          </p:cNvSpPr>
          <p:nvPr>
            <p:ph type="body" sz="half" idx="1"/>
          </p:nvPr>
        </p:nvSpPr>
        <p:spPr>
          <a:xfrm>
            <a:off x="457200" y="1600200"/>
            <a:ext cx="4114800" cy="4456113"/>
          </a:xfrm>
        </p:spPr>
        <p:txBody>
          <a:bodyPr/>
          <a:lstStyle/>
          <a:p>
            <a:pPr algn="just">
              <a:lnSpc>
                <a:spcPct val="80000"/>
              </a:lnSpc>
            </a:pPr>
            <a:r>
              <a:rPr lang="ru-RU" sz="1800"/>
              <a:t>     Люди, ведущие здоровый образ жизни и следящие за фигурой, всегда стремятся к реалистичным целям. Некоторые хотят похудеть до определенного размера или параметров. Другие стремятся своим поведением поддержать определенную акцию, например бегают трусцой в целях борьбы с раком груди или занимаются велоспортом для борьбы с лейкемией. Достигнув одной цели, поставьте перед собой следующую и составьте план, как ее достичь.</a:t>
            </a:r>
          </a:p>
        </p:txBody>
      </p:sp>
      <p:pic>
        <p:nvPicPr>
          <p:cNvPr id="221188" name="Picture 4"/>
          <p:cNvPicPr>
            <a:picLocks noGrp="1" noChangeAspect="1" noChangeArrowheads="1"/>
          </p:cNvPicPr>
          <p:nvPr>
            <p:ph type="clipArt" sz="half" idx="2"/>
          </p:nvPr>
        </p:nvPicPr>
        <p:blipFill>
          <a:blip r:embed="rId3"/>
          <a:srcRect/>
          <a:stretch>
            <a:fillRect/>
          </a:stretch>
        </p:blipFill>
        <p:spPr>
          <a:xfrm>
            <a:off x="4787900" y="1600200"/>
            <a:ext cx="3898900" cy="3773488"/>
          </a:xfrm>
        </p:spPr>
      </p:pic>
    </p:spTree>
    <p:custDataLst>
      <p:tags r:id="rId1"/>
    </p:custDataLst>
  </p:cSld>
  <p:clrMapOvr>
    <a:masterClrMapping/>
  </p:clrMapOvr>
  <p:transition advTm="22125">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42913" y="103188"/>
            <a:ext cx="8243887" cy="879475"/>
          </a:xfrm>
        </p:spPr>
        <p:txBody>
          <a:bodyPr/>
          <a:lstStyle/>
          <a:p>
            <a:r>
              <a:rPr lang="ru-RU" sz="3600" u="sng"/>
              <a:t>Будьте готовы.</a:t>
            </a:r>
            <a:r>
              <a:rPr lang="ru-RU" sz="4800"/>
              <a:t> </a:t>
            </a:r>
          </a:p>
        </p:txBody>
      </p:sp>
      <p:sp>
        <p:nvSpPr>
          <p:cNvPr id="75779" name="Rectangle 3"/>
          <p:cNvSpPr>
            <a:spLocks noGrp="1" noChangeArrowheads="1"/>
          </p:cNvSpPr>
          <p:nvPr>
            <p:ph type="body" sz="half" idx="1"/>
          </p:nvPr>
        </p:nvSpPr>
        <p:spPr>
          <a:xfrm>
            <a:off x="457200" y="1412875"/>
            <a:ext cx="4186238" cy="5111750"/>
          </a:xfrm>
        </p:spPr>
        <p:txBody>
          <a:bodyPr/>
          <a:lstStyle/>
          <a:p>
            <a:pPr algn="just">
              <a:lnSpc>
                <a:spcPct val="90000"/>
              </a:lnSpc>
            </a:pPr>
            <a:r>
              <a:rPr lang="ru-RU" sz="2000"/>
              <a:t>   Люди, ведущие здоровый образ жизни, еще с вечера готовят спортивные принадлежности и одежду на следующий день, заблаговременно планируют распорядок дел на целую неделю с учетом спортивных тренировок. Кстати, к тренировкам они относятся так же серьезно, как к деловым встречам или социальным обязательствам.</a:t>
            </a:r>
          </a:p>
        </p:txBody>
      </p:sp>
      <p:pic>
        <p:nvPicPr>
          <p:cNvPr id="75782" name="Picture 6"/>
          <p:cNvPicPr>
            <a:picLocks noGrp="1" noChangeAspect="1" noChangeArrowheads="1"/>
          </p:cNvPicPr>
          <p:nvPr>
            <p:ph type="clipArt" sz="half" idx="2"/>
          </p:nvPr>
        </p:nvPicPr>
        <p:blipFill>
          <a:blip r:embed="rId3"/>
          <a:srcRect/>
          <a:stretch>
            <a:fillRect/>
          </a:stretch>
        </p:blipFill>
        <p:spPr>
          <a:xfrm>
            <a:off x="5003800" y="1268413"/>
            <a:ext cx="3683000" cy="4787900"/>
          </a:xfrm>
        </p:spPr>
      </p:pic>
    </p:spTree>
    <p:custDataLst>
      <p:tags r:id="rId1"/>
    </p:custDataLst>
  </p:cSld>
  <p:clrMapOvr>
    <a:masterClrMapping/>
  </p:clrMapOvr>
  <p:transition advTm="17500">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ru-RU" sz="3200" u="sng"/>
              <a:t>Делайте утреннюю зарядку</a:t>
            </a:r>
            <a:r>
              <a:rPr lang="ru-RU" u="sng"/>
              <a:t> </a:t>
            </a:r>
          </a:p>
        </p:txBody>
      </p:sp>
      <p:sp>
        <p:nvSpPr>
          <p:cNvPr id="76803" name="Rectangle 3"/>
          <p:cNvSpPr>
            <a:spLocks noGrp="1" noChangeArrowheads="1"/>
          </p:cNvSpPr>
          <p:nvPr>
            <p:ph type="body" sz="half" idx="1"/>
          </p:nvPr>
        </p:nvSpPr>
        <p:spPr>
          <a:xfrm>
            <a:off x="457200" y="1916113"/>
            <a:ext cx="4038600" cy="4465637"/>
          </a:xfrm>
        </p:spPr>
        <p:txBody>
          <a:bodyPr/>
          <a:lstStyle/>
          <a:p>
            <a:pPr algn="just">
              <a:lnSpc>
                <a:spcPct val="80000"/>
              </a:lnSpc>
            </a:pPr>
            <a:r>
              <a:rPr lang="ru-RU" sz="1000"/>
              <a:t>    </a:t>
            </a:r>
            <a:r>
              <a:rPr lang="ru-RU" sz="1600"/>
              <a:t>Занятия спортом утром более эффективны, чем вечерние занятия, кроме того, они лучше вписываются в распорядок дня. После утренней зарядки появляется приятное ощущение удовлетворения и гордости, что помогает выбирать здоровое питание на протяжении дня, успешно выходить из стрессовых ситуаций и сохранять хорошее настроение. Утренняя зарядка – лучшее начало дня, в конечном итоге это влияет на множество решений, которые мы принимаем в течение дня.</a:t>
            </a:r>
          </a:p>
        </p:txBody>
      </p:sp>
      <p:pic>
        <p:nvPicPr>
          <p:cNvPr id="76805" name="Picture 5" descr="TR010336784"/>
          <p:cNvPicPr>
            <a:picLocks noGrp="1" noChangeAspect="1" noChangeArrowheads="1"/>
          </p:cNvPicPr>
          <p:nvPr>
            <p:ph sz="half" idx="2"/>
          </p:nvPr>
        </p:nvPicPr>
        <p:blipFill>
          <a:blip r:embed="rId3"/>
          <a:srcRect/>
          <a:stretch>
            <a:fillRect/>
          </a:stretch>
        </p:blipFill>
        <p:spPr>
          <a:xfrm>
            <a:off x="5003800" y="1989138"/>
            <a:ext cx="2759075" cy="3671887"/>
          </a:xfrm>
          <a:ln/>
        </p:spPr>
      </p:pic>
    </p:spTree>
    <p:custDataLst>
      <p:tags r:id="rId1"/>
    </p:custDataLst>
  </p:cSld>
  <p:clrMapOvr>
    <a:masterClrMapping/>
  </p:clrMapOvr>
  <p:transition advTm="22172">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42913" y="103188"/>
            <a:ext cx="8243887" cy="1165225"/>
          </a:xfrm>
        </p:spPr>
        <p:txBody>
          <a:bodyPr/>
          <a:lstStyle/>
          <a:p>
            <a:r>
              <a:rPr lang="ru-RU" sz="3200" u="sng"/>
              <a:t>Планируйте режим питания</a:t>
            </a:r>
            <a:r>
              <a:rPr lang="ru-RU"/>
              <a:t> </a:t>
            </a:r>
          </a:p>
        </p:txBody>
      </p:sp>
      <p:sp>
        <p:nvSpPr>
          <p:cNvPr id="77827" name="Rectangle 3"/>
          <p:cNvSpPr>
            <a:spLocks noGrp="1" noChangeArrowheads="1"/>
          </p:cNvSpPr>
          <p:nvPr>
            <p:ph type="body" sz="half" idx="1"/>
          </p:nvPr>
        </p:nvSpPr>
        <p:spPr/>
        <p:txBody>
          <a:bodyPr/>
          <a:lstStyle/>
          <a:p>
            <a:pPr>
              <a:lnSpc>
                <a:spcPct val="80000"/>
              </a:lnSpc>
            </a:pPr>
            <a:r>
              <a:rPr lang="ru-RU" sz="1800"/>
              <a:t>Люди, ведущие ЗОЖ, питаются строго в определенное время, планируют приемы пищи с учетом тренировок и точно знают, что съедят и когда. Вначале придется приложить некоторые усилия, чтобы определиться с выбором здоровой пищи и закусок, но не стоит пускать питание на самотек. Если вы настолько проголодались, что направляетесь к шведскому столу или заказываете еду в кафе фастфуда, это первый признак близящейся катастрофы.</a:t>
            </a:r>
          </a:p>
        </p:txBody>
      </p:sp>
      <p:pic>
        <p:nvPicPr>
          <p:cNvPr id="77832" name="Picture 8"/>
          <p:cNvPicPr>
            <a:picLocks noGrp="1" noChangeAspect="1" noChangeArrowheads="1"/>
          </p:cNvPicPr>
          <p:nvPr>
            <p:ph type="clipArt" sz="half" idx="2"/>
          </p:nvPr>
        </p:nvPicPr>
        <p:blipFill>
          <a:blip r:embed="rId3"/>
          <a:srcRect/>
          <a:stretch>
            <a:fillRect/>
          </a:stretch>
        </p:blipFill>
        <p:spPr>
          <a:xfrm>
            <a:off x="4427538" y="1600200"/>
            <a:ext cx="4259262" cy="4060825"/>
          </a:xfrm>
        </p:spPr>
      </p:pic>
    </p:spTree>
    <p:custDataLst>
      <p:tags r:id="rId1"/>
    </p:custDataLst>
  </p:cSld>
  <p:clrMapOvr>
    <a:masterClrMapping/>
  </p:clrMapOvr>
  <p:transition advTm="22687">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ru-RU" sz="1800" b="1" u="sng"/>
              <a:t>Научитесь отличать психологию успеха от бесполезных и вредных советов вроде «Как быстро похудеть без усилий».</a:t>
            </a:r>
            <a:r>
              <a:rPr lang="ru-RU"/>
              <a:t> </a:t>
            </a:r>
          </a:p>
        </p:txBody>
      </p:sp>
      <p:sp>
        <p:nvSpPr>
          <p:cNvPr id="78852" name="Rectangle 4"/>
          <p:cNvSpPr>
            <a:spLocks noGrp="1" noChangeArrowheads="1"/>
          </p:cNvSpPr>
          <p:nvPr>
            <p:ph type="body" sz="half" idx="1"/>
          </p:nvPr>
        </p:nvSpPr>
        <p:spPr>
          <a:xfrm>
            <a:off x="457200" y="1989138"/>
            <a:ext cx="3754438" cy="4067175"/>
          </a:xfrm>
        </p:spPr>
        <p:txBody>
          <a:bodyPr/>
          <a:lstStyle/>
          <a:p>
            <a:pPr algn="just">
              <a:lnSpc>
                <a:spcPct val="80000"/>
              </a:lnSpc>
            </a:pPr>
            <a:r>
              <a:rPr lang="ru-RU" sz="1800"/>
              <a:t>    Люди, ведущие ЗОЖ, не доверяют волшебным средствам, которые «помогают» быстро и без усилий похудеть и оздоровиться. Они знают, что долголетие, хорошее здоровье и стройная фигура не даются легко, и чтобы ежедневно наслаждаться этими преимуществами, нужно приложить немало усилий. Помните: если что-то слишком хорошо, чтобы быть правдой, значит, это неправда. </a:t>
            </a:r>
          </a:p>
        </p:txBody>
      </p:sp>
      <p:pic>
        <p:nvPicPr>
          <p:cNvPr id="78853" name="Picture 5"/>
          <p:cNvPicPr>
            <a:picLocks noGrp="1" noChangeAspect="1" noChangeArrowheads="1"/>
          </p:cNvPicPr>
          <p:nvPr>
            <p:ph type="clipArt" sz="half" idx="2"/>
          </p:nvPr>
        </p:nvPicPr>
        <p:blipFill>
          <a:blip r:embed="rId3"/>
          <a:srcRect/>
          <a:stretch>
            <a:fillRect/>
          </a:stretch>
        </p:blipFill>
        <p:spPr/>
      </p:pic>
    </p:spTree>
    <p:custDataLst>
      <p:tags r:id="rId1"/>
    </p:custDataLst>
  </p:cSld>
  <p:clrMapOvr>
    <a:masterClrMapping/>
  </p:clrMapOvr>
  <p:transition advTm="23233">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ru-RU" u="sng"/>
              <a:t>Измените образ жизни и привычки.</a:t>
            </a:r>
          </a:p>
        </p:txBody>
      </p:sp>
      <p:sp>
        <p:nvSpPr>
          <p:cNvPr id="80899" name="Rectangle 3"/>
          <p:cNvSpPr>
            <a:spLocks noGrp="1" noChangeArrowheads="1"/>
          </p:cNvSpPr>
          <p:nvPr>
            <p:ph type="body" sz="half" idx="1"/>
          </p:nvPr>
        </p:nvSpPr>
        <p:spPr>
          <a:xfrm>
            <a:off x="457200" y="1774825"/>
            <a:ext cx="4038600" cy="4281488"/>
          </a:xfrm>
        </p:spPr>
        <p:txBody>
          <a:bodyPr/>
          <a:lstStyle/>
          <a:p>
            <a:pPr>
              <a:lnSpc>
                <a:spcPct val="80000"/>
              </a:lnSpc>
            </a:pPr>
            <a:r>
              <a:rPr lang="ru-RU" sz="2000"/>
              <a:t> Стройные люди стали такими не за одну ночь – для этого им понадобилось гораздо больше времени. Они много читают о фитнесе и правильном питании и не пытаются преобразиться за один день, постепенно меняя привычки до тех пор, пока они не станут естественной частью их жизни. Как говорили мудрецы, выбери лучшее, а привычка сделает это приятным и естественным.</a:t>
            </a:r>
          </a:p>
        </p:txBody>
      </p:sp>
      <p:pic>
        <p:nvPicPr>
          <p:cNvPr id="80901" name="Picture 5"/>
          <p:cNvPicPr>
            <a:picLocks noGrp="1" noChangeAspect="1" noChangeArrowheads="1"/>
          </p:cNvPicPr>
          <p:nvPr>
            <p:ph type="clipArt" sz="half" idx="2"/>
          </p:nvPr>
        </p:nvPicPr>
        <p:blipFill>
          <a:blip r:embed="rId3"/>
          <a:srcRect/>
          <a:stretch>
            <a:fillRect/>
          </a:stretch>
        </p:blipFill>
        <p:spPr>
          <a:xfrm>
            <a:off x="4648200" y="1774825"/>
            <a:ext cx="3740150" cy="4175125"/>
          </a:xfrm>
        </p:spPr>
      </p:pic>
    </p:spTree>
    <p:custDataLst>
      <p:tags r:id="rId1"/>
    </p:custDataLst>
  </p:cSld>
  <p:clrMapOvr>
    <a:masterClrMapping/>
  </p:clrMapOvr>
  <p:transition advTm="22203">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ru-RU"/>
              <a:t>Не зацикливайтесь на неудачах. </a:t>
            </a:r>
          </a:p>
        </p:txBody>
      </p:sp>
      <p:sp>
        <p:nvSpPr>
          <p:cNvPr id="81923" name="Rectangle 3"/>
          <p:cNvSpPr>
            <a:spLocks noGrp="1" noChangeArrowheads="1"/>
          </p:cNvSpPr>
          <p:nvPr>
            <p:ph type="body" sz="half" idx="1"/>
          </p:nvPr>
        </p:nvSpPr>
        <p:spPr>
          <a:xfrm>
            <a:off x="457200" y="1628775"/>
            <a:ext cx="3754438" cy="4427538"/>
          </a:xfrm>
        </p:spPr>
        <p:txBody>
          <a:bodyPr/>
          <a:lstStyle/>
          <a:p>
            <a:pPr algn="just">
              <a:lnSpc>
                <a:spcPct val="80000"/>
              </a:lnSpc>
            </a:pPr>
            <a:r>
              <a:rPr lang="ru-RU" sz="1600"/>
              <a:t>Не позволяйте неудачам остановить вас на пути к цели: одна пропущенная тренировка не обязательно превращается в две или три. После пропущенной тренировки отправляйтесь в спортзал и занимайтесь еще интенсивнее. Также не следует особо расстраиваться и прекращать диету из-за одного куска пиццы или торта. Нужно вернуться к режиму здорового питания, регулярно заниматься спортом и хорошо высыпаться, чтобы время от времени позволять себе небольшое послабление и пропускать тренировку, при этом не обвиняя себя во всех смертных грехах </a:t>
            </a:r>
          </a:p>
        </p:txBody>
      </p:sp>
      <p:pic>
        <p:nvPicPr>
          <p:cNvPr id="81924" name="Picture 4"/>
          <p:cNvPicPr>
            <a:picLocks noGrp="1" noChangeAspect="1" noChangeArrowheads="1"/>
          </p:cNvPicPr>
          <p:nvPr>
            <p:ph type="clipArt" sz="half" idx="2"/>
          </p:nvPr>
        </p:nvPicPr>
        <p:blipFill>
          <a:blip r:embed="rId3"/>
          <a:srcRect/>
          <a:stretch>
            <a:fillRect/>
          </a:stretch>
        </p:blipFill>
        <p:spPr/>
      </p:pic>
    </p:spTree>
    <p:custDataLst>
      <p:tags r:id="rId1"/>
    </p:custDataLst>
  </p:cSld>
  <p:clrMapOvr>
    <a:masterClrMapping/>
  </p:clrMapOvr>
  <p:transition advTm="24999">
    <p:split orient="vert" dir="in"/>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
</p:tagLst>
</file>

<file path=ppt/tags/tag10.xml><?xml version="1.0" encoding="utf-8"?>
<p:tagLst xmlns:a="http://schemas.openxmlformats.org/drawingml/2006/main" xmlns:r="http://schemas.openxmlformats.org/officeDocument/2006/relationships" xmlns:p="http://schemas.openxmlformats.org/presentationml/2006/main">
  <p:tag name="TIMING" val="|1.2"/>
</p:tagLst>
</file>

<file path=ppt/tags/tag11.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2.4"/>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1.3|2"/>
</p:tagLst>
</file>

<file path=ppt/tags/tag6.xml><?xml version="1.0" encoding="utf-8"?>
<p:tagLst xmlns:a="http://schemas.openxmlformats.org/drawingml/2006/main" xmlns:r="http://schemas.openxmlformats.org/officeDocument/2006/relationships" xmlns:p="http://schemas.openxmlformats.org/presentationml/2006/main">
  <p:tag name="TIMING" val="|0.9"/>
</p:tagLst>
</file>

<file path=ppt/tags/tag7.xml><?xml version="1.0" encoding="utf-8"?>
<p:tagLst xmlns:a="http://schemas.openxmlformats.org/drawingml/2006/main" xmlns:r="http://schemas.openxmlformats.org/officeDocument/2006/relationships" xmlns:p="http://schemas.openxmlformats.org/presentationml/2006/main">
  <p:tag name="TIMING" val="|1"/>
</p:tagLst>
</file>

<file path=ppt/tags/tag8.xml><?xml version="1.0" encoding="utf-8"?>
<p:tagLst xmlns:a="http://schemas.openxmlformats.org/drawingml/2006/main" xmlns:r="http://schemas.openxmlformats.org/officeDocument/2006/relationships" xmlns:p="http://schemas.openxmlformats.org/presentationml/2006/main">
  <p:tag name="TIMING" val="|1.5"/>
</p:tagLst>
</file>

<file path=ppt/tags/tag9.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Шары">
  <a:themeElements>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fontScheme name="Шары">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Шары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Шары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Шары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Шары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Шары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Шары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Шары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Шары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Шары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182</TotalTime>
  <Words>791</Words>
  <Application>Microsoft Office PowerPoint</Application>
  <PresentationFormat>Экран (4:3)</PresentationFormat>
  <Paragraphs>23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Шары</vt:lpstr>
      <vt:lpstr>  </vt:lpstr>
      <vt:lpstr>Высыпайтесь и просыпайтесь естественным образом. </vt:lpstr>
      <vt:lpstr>Ставьте перед собой реалистичные цели </vt:lpstr>
      <vt:lpstr>Будьте готовы. </vt:lpstr>
      <vt:lpstr>Делайте утреннюю зарядку </vt:lpstr>
      <vt:lpstr>Планируйте режим питания </vt:lpstr>
      <vt:lpstr>Научитесь отличать психологию успеха от бесполезных и вредных советов вроде «Как быстро похудеть без усилий». </vt:lpstr>
      <vt:lpstr>Измените образ жизни и привычки.</vt:lpstr>
      <vt:lpstr>Не зацикливайтесь на неудачах. </vt:lpstr>
      <vt:lpstr>Не пренебрегайте позитивным аутотренингом </vt:lpstr>
      <vt:lpstr>Сбросьте лишний вес и сохраните достигнутый </vt:lpstr>
    </vt:vector>
  </TitlesOfParts>
  <Company>ТвГУ</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Высыпайтесь и просыпайтесь естественным образом. </dc:title>
  <dc:creator>Управление соц.поддержки студентов</dc:creator>
  <cp:lastModifiedBy>User</cp:lastModifiedBy>
  <cp:revision>6</cp:revision>
  <dcterms:created xsi:type="dcterms:W3CDTF">2012-02-29T04:29:29Z</dcterms:created>
  <dcterms:modified xsi:type="dcterms:W3CDTF">2021-09-13T11:14:37Z</dcterms:modified>
</cp:coreProperties>
</file>